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6" r:id="rId2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A8F31-5C0A-4E4C-A01E-DF9ABCF57119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1A7C4-DF4D-4811-9026-38F3C578EF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257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229107-C711-4F40-9681-48EE7F2189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5458C5E-A7BA-47E5-A29A-E857194ECB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2C794D-2CEF-460D-8A7E-E6B4C1D47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3C2CB8-F30B-464F-9CB0-37124BFF7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472FDC-425A-4B68-B194-F9279818D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619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44DFDF-6ABE-4AAD-9CA1-ACEE9C6E7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E88819-DDFD-486B-BE52-0C2905C43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ADAEBF-11E6-4964-8B7E-28A53496C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D6E03C-4084-4538-A045-088731368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B5F2E7-DE38-4552-BC84-2EC7F4FCF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33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FD3C20-9D26-4067-B0E3-3BA71774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937084C-73E7-4BE6-904C-281118EBA0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D5137E-1759-458E-8739-CD3577CBD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174627-6C1F-4757-919A-17BC5E3DD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F922A96-E9E5-4BE1-BAAC-F85E25152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867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CB2710-FAB3-4950-9213-AA1C2325F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F35051-7775-43F5-8D1F-BD7106662C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C31CFDB-8DB8-463A-88EE-5B654F045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8D4995-1099-4B70-B673-8C7C754A3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614D644-3C79-475D-8D57-A82C1F079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70DF636-F81A-4A12-B3E4-E69542B82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24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29961A-1025-4301-8194-26CFB29D5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9D83700-6674-443F-9DF9-542CB5CBA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4DD017D-0B2A-4420-96F7-93EC4C61BA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A7DD2E0-C62F-4524-9113-E53E1C6DB1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4BCE77A-1321-4FD8-BE1A-30FC395E31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3D30C5C-AE50-452E-AB6F-016097059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D4C7716-AC13-4C05-B66D-4F82AEE4B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F5ECA3E-4DE6-4929-B8BD-04F75230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10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2E033D-311B-42B3-814A-9033F1AC3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8172ED1-6A84-4966-B52A-21A0F6E2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2DA3C4E-0B67-4B62-8138-AE113B7D4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0D61E57-E264-49D4-A6F7-5FF216C4A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77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49F1A9B-9775-46BD-B918-D69C51A0D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49ED5E3-E8E8-4C6C-8698-30BA4C97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49D3B81-74FC-44A5-A625-EF0085E6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39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6FAFE0-6C45-4A2B-8535-90FE870F1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0681D52-AF46-4445-97B0-DB7FC2792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F747908-59D1-4291-BAC8-B2E9D45630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19E079C-A721-4998-B8D2-B0B94497F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846E49-AC6C-4077-9AB9-8CE436C14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DB8EEF9-1770-46A5-A37E-19C917CB6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83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5BE662-D86C-43B1-9738-7A87DB50C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7897E65-E475-48B6-99A1-F7E6ADA3C5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8B3CADE-84F2-4EC6-BB77-593B639B9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C867C5A-8F9E-4200-8AD8-B87CD0999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E36A429-586C-401B-B01C-E6F776879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BEBDAD2-1195-447E-822E-050521EFF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663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0CDD88-FEAC-4E4A-A8FB-84EFC324B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730593-D444-41C1-8708-C28DAEF727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0314EF8-12CF-4943-AF5B-D9E8A0255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002A0A-AA58-4AB3-A33A-821163E63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08D1B2-66E4-4BE7-8CBD-7E5E8B1A8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876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E81DF8C-B152-49E5-A132-DCBBAB098E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5DD2910-C3F5-4D24-BECC-59814F2E45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A091D5-B627-40A4-AFA6-EF020EC3F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5C82D89-66AB-4BB2-82F8-57E5D07A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7547DA-8060-405D-B8DA-EBAFA565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318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DC36D98-AE29-443E-9538-2D6266B32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AC0A8EA-11CE-4CCD-A146-EF2ACE6DF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A35906-1D48-4CF5-A586-A9DEBCC35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5B9FD-269E-40AC-B904-9D5A13BF4BA6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BBA5BD-D29C-42EA-9B1F-7AA3CE33C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ABC5CBA-E018-49C3-87C2-954E4A170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BA5A8-26B5-4AA7-825E-A3B6EFB87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762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4333F7D1-9746-4FE6-B73E-E86C4BA289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048" y="770743"/>
            <a:ext cx="2740072" cy="5699731"/>
          </a:xfr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C21BD095-F2F9-4899-B1D3-1EAD93D6CACB}"/>
              </a:ext>
            </a:extLst>
          </p:cNvPr>
          <p:cNvSpPr txBox="1"/>
          <p:nvPr/>
        </p:nvSpPr>
        <p:spPr>
          <a:xfrm>
            <a:off x="7229114" y="304800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全国水动力学研讨会审稿流程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5D4BF39-BC58-45C7-9352-9301EA36E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6" y="1009544"/>
            <a:ext cx="2006004" cy="554852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223CD80-DB04-4CE4-9A82-D7F6053FF2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570" y="1009543"/>
            <a:ext cx="2343829" cy="5682273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C5F0F79A-6F89-4FCD-9DFF-6CB1A6B5301B}"/>
              </a:ext>
            </a:extLst>
          </p:cNvPr>
          <p:cNvSpPr txBox="1"/>
          <p:nvPr/>
        </p:nvSpPr>
        <p:spPr>
          <a:xfrm>
            <a:off x="625436" y="275766"/>
            <a:ext cx="5196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水动力学研究与进展审稿流程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61B04647-C74D-4DA7-BC86-B5245D536B65}"/>
              </a:ext>
            </a:extLst>
          </p:cNvPr>
          <p:cNvCxnSpPr/>
          <p:nvPr/>
        </p:nvCxnSpPr>
        <p:spPr>
          <a:xfrm>
            <a:off x="6624320" y="275766"/>
            <a:ext cx="0" cy="6416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154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11</Words>
  <Application>Microsoft Office PowerPoint</Application>
  <PresentationFormat>宽屏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jhdspringer@vip.163.com</dc:creator>
  <cp:lastModifiedBy>jhdspringer@vip.163.com</cp:lastModifiedBy>
  <cp:revision>19</cp:revision>
  <cp:lastPrinted>2022-01-05T02:44:06Z</cp:lastPrinted>
  <dcterms:created xsi:type="dcterms:W3CDTF">2021-12-30T02:24:02Z</dcterms:created>
  <dcterms:modified xsi:type="dcterms:W3CDTF">2022-02-28T03:18:38Z</dcterms:modified>
</cp:coreProperties>
</file>